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9901238" cy="558006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50" y="-456"/>
      </p:cViewPr>
      <p:guideLst>
        <p:guide orient="horz" pos="1758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593" y="1733439"/>
            <a:ext cx="8416052" cy="119609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193" y="3162038"/>
            <a:ext cx="6930867" cy="14260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90D-E1A7-4A75-900C-C125E8915B56}" type="datetimeFigureOut">
              <a:rPr lang="es-MX" smtClean="0"/>
              <a:pPr/>
              <a:t>03/02/2015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C7DC-12C2-4EE5-B2BD-F960F1EC2E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90D-E1A7-4A75-900C-C125E8915B56}" type="datetimeFigureOut">
              <a:rPr lang="es-MX" smtClean="0"/>
              <a:pPr/>
              <a:t>03/02/2015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C7DC-12C2-4EE5-B2BD-F960F1EC2E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78404" y="223462"/>
            <a:ext cx="2227779" cy="47611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069" y="223462"/>
            <a:ext cx="6518315" cy="47611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90D-E1A7-4A75-900C-C125E8915B56}" type="datetimeFigureOut">
              <a:rPr lang="es-MX" smtClean="0"/>
              <a:pPr/>
              <a:t>03/02/2015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C7DC-12C2-4EE5-B2BD-F960F1EC2E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90D-E1A7-4A75-900C-C125E8915B56}" type="datetimeFigureOut">
              <a:rPr lang="es-MX" smtClean="0"/>
              <a:pPr/>
              <a:t>03/02/2015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C7DC-12C2-4EE5-B2BD-F960F1EC2E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130" y="3585708"/>
            <a:ext cx="8416052" cy="11082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130" y="2365069"/>
            <a:ext cx="8416052" cy="12206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90D-E1A7-4A75-900C-C125E8915B56}" type="datetimeFigureOut">
              <a:rPr lang="es-MX" smtClean="0"/>
              <a:pPr/>
              <a:t>03/02/2015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C7DC-12C2-4EE5-B2BD-F960F1EC2E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066" y="1302016"/>
            <a:ext cx="4373047" cy="368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3136" y="1302016"/>
            <a:ext cx="4373047" cy="368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90D-E1A7-4A75-900C-C125E8915B56}" type="datetimeFigureOut">
              <a:rPr lang="es-MX" smtClean="0"/>
              <a:pPr/>
              <a:t>03/02/2015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C7DC-12C2-4EE5-B2BD-F960F1EC2E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069" y="1249059"/>
            <a:ext cx="4374767" cy="5205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069" y="1769606"/>
            <a:ext cx="4374767" cy="32149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29692" y="1249059"/>
            <a:ext cx="4376484" cy="5205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29692" y="1769606"/>
            <a:ext cx="4376484" cy="32149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90D-E1A7-4A75-900C-C125E8915B56}" type="datetimeFigureOut">
              <a:rPr lang="es-MX" smtClean="0"/>
              <a:pPr/>
              <a:t>03/02/2015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C7DC-12C2-4EE5-B2BD-F960F1EC2E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90D-E1A7-4A75-900C-C125E8915B56}" type="datetimeFigureOut">
              <a:rPr lang="es-MX" smtClean="0"/>
              <a:pPr/>
              <a:t>03/02/2015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C7DC-12C2-4EE5-B2BD-F960F1EC2E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90D-E1A7-4A75-900C-C125E8915B56}" type="datetimeFigureOut">
              <a:rPr lang="es-MX" smtClean="0"/>
              <a:pPr/>
              <a:t>03/02/2015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C7DC-12C2-4EE5-B2BD-F960F1EC2E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070" y="222174"/>
            <a:ext cx="3257439" cy="9455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1115" y="222174"/>
            <a:ext cx="5535067" cy="47624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070" y="1167680"/>
            <a:ext cx="3257439" cy="38169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90D-E1A7-4A75-900C-C125E8915B56}" type="datetimeFigureOut">
              <a:rPr lang="es-MX" smtClean="0"/>
              <a:pPr/>
              <a:t>03/02/2015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C7DC-12C2-4EE5-B2BD-F960F1EC2E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0719" y="3906045"/>
            <a:ext cx="5940743" cy="46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0719" y="498591"/>
            <a:ext cx="5940743" cy="3348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0719" y="4367176"/>
            <a:ext cx="5940743" cy="6548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090D-E1A7-4A75-900C-C125E8915B56}" type="datetimeFigureOut">
              <a:rPr lang="es-MX" smtClean="0"/>
              <a:pPr/>
              <a:t>03/02/2015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C7DC-12C2-4EE5-B2BD-F960F1EC2E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069" y="223466"/>
            <a:ext cx="8911115" cy="930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069" y="1302016"/>
            <a:ext cx="8911115" cy="3682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062" y="5171892"/>
            <a:ext cx="2310289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A090D-E1A7-4A75-900C-C125E8915B56}" type="datetimeFigureOut">
              <a:rPr lang="es-MX" smtClean="0"/>
              <a:pPr/>
              <a:t>03/02/2015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2923" y="5171892"/>
            <a:ext cx="3135392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5893" y="5171892"/>
            <a:ext cx="2310289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C7DC-12C2-4EE5-B2BD-F960F1EC2E4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6162" t="8030" r="16206" b="14149"/>
          <a:stretch>
            <a:fillRect/>
          </a:stretch>
        </p:blipFill>
        <p:spPr bwMode="auto">
          <a:xfrm>
            <a:off x="-119752" y="-67489"/>
            <a:ext cx="10020990" cy="564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 l="3991" t="8030" r="18328" b="14101"/>
          <a:stretch>
            <a:fillRect/>
          </a:stretch>
        </p:blipFill>
        <p:spPr bwMode="auto">
          <a:xfrm>
            <a:off x="0" y="3949"/>
            <a:ext cx="9901238" cy="55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9528" t="8030" r="12791" b="13214"/>
          <a:stretch>
            <a:fillRect/>
          </a:stretch>
        </p:blipFill>
        <p:spPr bwMode="auto">
          <a:xfrm>
            <a:off x="0" y="0"/>
            <a:ext cx="990123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0157" t="8030" r="12163" b="14211"/>
          <a:stretch>
            <a:fillRect/>
          </a:stretch>
        </p:blipFill>
        <p:spPr bwMode="auto">
          <a:xfrm>
            <a:off x="0" y="3949"/>
            <a:ext cx="990123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11371" t="8119" r="11998" b="15119"/>
          <a:stretch>
            <a:fillRect/>
          </a:stretch>
        </p:blipFill>
        <p:spPr bwMode="auto">
          <a:xfrm>
            <a:off x="0" y="-1"/>
            <a:ext cx="9901238" cy="557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10481" t="8030" r="11838" b="14211"/>
          <a:stretch>
            <a:fillRect/>
          </a:stretch>
        </p:blipFill>
        <p:spPr bwMode="auto">
          <a:xfrm>
            <a:off x="0" y="3949"/>
            <a:ext cx="990123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1602" t="8030" r="10717" b="14156"/>
          <a:stretch>
            <a:fillRect/>
          </a:stretch>
        </p:blipFill>
        <p:spPr bwMode="auto">
          <a:xfrm>
            <a:off x="0" y="3949"/>
            <a:ext cx="9901238" cy="557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 l="9036" t="8119" r="13283" b="14122"/>
          <a:stretch>
            <a:fillRect/>
          </a:stretch>
        </p:blipFill>
        <p:spPr bwMode="auto">
          <a:xfrm>
            <a:off x="0" y="3949"/>
            <a:ext cx="990123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 l="17493" t="22076" r="5162" b="4153"/>
          <a:stretch>
            <a:fillRect/>
          </a:stretch>
        </p:blipFill>
        <p:spPr bwMode="auto">
          <a:xfrm>
            <a:off x="-50042" y="-1"/>
            <a:ext cx="9951279" cy="55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>
                <a:solidFill>
                  <a:schemeClr val="accent6">
                    <a:lumMod val="50000"/>
                  </a:schemeClr>
                </a:solidFill>
              </a:rPr>
              <a:t>Programa de conferencias</a:t>
            </a:r>
            <a:endParaRPr lang="es-MX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40" name="Picture 4" descr="C:\Users\Adela\Desktop\soylogistico_universitari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0751" y="75387"/>
            <a:ext cx="4388629" cy="142786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5106" t="23492" r="39989" b="9125"/>
          <a:stretch>
            <a:fillRect/>
          </a:stretch>
        </p:blipFill>
        <p:spPr bwMode="auto">
          <a:xfrm>
            <a:off x="1450157" y="1004081"/>
            <a:ext cx="6286544" cy="433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7808139" y="4361667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Programa Sujeto a Cambios</a:t>
            </a:r>
          </a:p>
          <a:p>
            <a:r>
              <a:rPr lang="es-MX" dirty="0" smtClean="0"/>
              <a:t>*Por Confirmar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10</Words>
  <Application>Microsoft Office PowerPoint</Application>
  <PresentationFormat>Personalizado</PresentationFormat>
  <Paragraphs>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Programa de conferencias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Adela</dc:creator>
  <cp:lastModifiedBy>Adela</cp:lastModifiedBy>
  <cp:revision>4</cp:revision>
  <dcterms:created xsi:type="dcterms:W3CDTF">2015-01-29T18:10:12Z</dcterms:created>
  <dcterms:modified xsi:type="dcterms:W3CDTF">2015-02-03T17:13:04Z</dcterms:modified>
</cp:coreProperties>
</file>